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mp4" ContentType="video/unknown"/>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3"/>
  </p:normalViewPr>
  <p:slideViewPr>
    <p:cSldViewPr snapToGrid="0" snapToObjects="1">
      <p:cViewPr varScale="1">
        <p:scale>
          <a:sx n="102" d="100"/>
          <a:sy n="102" d="100"/>
        </p:scale>
        <p:origin x="-1936" y="-104"/>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jpg>
</file>

<file path=ppt/media/image3.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a:t>
            </a:r>
            <a:r>
              <a:rPr lang="en-US" sz="2200" b="0" i="0" u="none" strike="noStrike" smtClean="0">
                <a:effectLst/>
                <a:latin typeface="Helvetica Neue"/>
                <a:ea typeface="Helvetica Neue"/>
                <a:cs typeface="Helvetica Neue"/>
                <a:sym typeface="Helvetica Neue"/>
              </a:rPr>
              <a:t>Then, pass the</a:t>
            </a:r>
            <a:r>
              <a:rPr lang="en-US" sz="2200" b="0" i="0" u="none" strike="noStrike" baseline="0" smtClean="0">
                <a:effectLst/>
                <a:latin typeface="Helvetica Neue"/>
                <a:ea typeface="Helvetica Neue"/>
                <a:cs typeface="Helvetica Neue"/>
                <a:sym typeface="Helvetica Neue"/>
              </a:rPr>
              <a:t> bag on to the next student.</a:t>
            </a:r>
            <a:endParaRPr lang="en-US"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a:p>
            <a:endParaRPr lang="en-US" dirty="0"/>
          </a:p>
        </p:txBody>
      </p:sp>
    </p:spTree>
    <p:extLst>
      <p:ext uri="{BB962C8B-B14F-4D97-AF65-F5344CB8AC3E}">
        <p14:creationId xmlns:p14="http://schemas.microsoft.com/office/powerpoint/2010/main" val="1723871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docx"/><Relationship Id="rId4"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 Id="rId3" Type="http://schemas.openxmlformats.org/officeDocument/2006/relationships/comments" Target="../comments/commen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udacity.github.io/js-basics/static-home/index.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rPr dirty="0"/>
              <a:t>Why are </a:t>
            </a:r>
            <a:r>
              <a:rPr lang="en-US" dirty="0" smtClean="0"/>
              <a:t>you</a:t>
            </a:r>
            <a:r>
              <a:rPr dirty="0" smtClean="0"/>
              <a:t> </a:t>
            </a:r>
            <a:r>
              <a:rPr dirty="0"/>
              <a:t>here?</a:t>
            </a:r>
          </a:p>
        </p:txBody>
      </p:sp>
    </p:spTree>
    <p:extLst>
      <p:ext uri="{BB962C8B-B14F-4D97-AF65-F5344CB8AC3E}">
        <p14:creationId xmlns:p14="http://schemas.microsoft.com/office/powerpoint/2010/main" val="3936809446"/>
      </p:ext>
    </p:extLst>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14124957"/>
      </p:ext>
    </p:extLst>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2121731264"/>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lstStyle/>
          <a:p>
            <a:pPr marL="404495" indent="-404495" defTabSz="531622">
              <a:spcBef>
                <a:spcPts val="3800"/>
              </a:spcBef>
              <a:defRPr sz="3458"/>
            </a:pPr>
            <a:r>
              <a:t>Because this isn’t a formal class, it’s important that everyone understands how we are going to do things.</a:t>
            </a:r>
          </a:p>
          <a:p>
            <a:pPr marL="808990" lvl="1" indent="-404495" defTabSz="531622">
              <a:spcBef>
                <a:spcPts val="3800"/>
              </a:spcBef>
              <a:defRPr sz="3458"/>
            </a:pPr>
            <a:r>
              <a:t>Lot of freedom in programming in general…but also tons of ways to get lost, confused, frustrated. </a:t>
            </a:r>
          </a:p>
          <a:p>
            <a:pPr marL="808990" lvl="1" indent="-404495" defTabSz="531622">
              <a:spcBef>
                <a:spcPts val="3800"/>
              </a:spcBef>
              <a:defRPr sz="3458"/>
            </a:pPr>
            <a:r>
              <a:t>Good habits help individual programmers be successful; good procedures will help our class be successful.</a:t>
            </a:r>
          </a:p>
          <a:p>
            <a:pPr marL="808990" lvl="1" indent="-404495" defTabSz="531622">
              <a:spcBef>
                <a:spcPts val="3800"/>
              </a:spcBef>
              <a:defRPr sz="3458"/>
            </a:pPr>
            <a:r>
              <a:t>Good analogy for programming, too.</a:t>
            </a:r>
          </a:p>
        </p:txBody>
      </p:sp>
    </p:spTree>
    <p:extLst>
      <p:ext uri="{BB962C8B-B14F-4D97-AF65-F5344CB8AC3E}">
        <p14:creationId xmlns:p14="http://schemas.microsoft.com/office/powerpoint/2010/main" val="228314820"/>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983417111"/>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normAutofit fontScale="90000"/>
          </a:bodyPr>
          <a:lstStyle/>
          <a:p>
            <a:r>
              <a:rPr lang="en-US" dirty="0" smtClean="0"/>
              <a:t>It’s like a contract… but collaborative</a:t>
            </a:r>
            <a:endParaRPr dirty="0"/>
          </a:p>
        </p:txBody>
      </p:sp>
    </p:spTree>
    <p:extLst>
      <p:ext uri="{BB962C8B-B14F-4D97-AF65-F5344CB8AC3E}">
        <p14:creationId xmlns:p14="http://schemas.microsoft.com/office/powerpoint/2010/main" val="209742746"/>
      </p:ext>
    </p:extLst>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62267611"/>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2050" name="Document" r:id="rId3" imgW="10210800" imgH="8229600" progId="Word.Document.12">
                  <p:embed/>
                </p:oleObj>
              </mc:Choice>
              <mc:Fallback>
                <p:oleObj name="Document" r:id="rId3" imgW="10210800" imgH="8229600" progId="Word.Document.12">
                  <p:embed/>
                  <p:pic>
                    <p:nvPicPr>
                      <p:cNvPr id="0" name=""/>
                      <p:cNvPicPr/>
                      <p:nvPr/>
                    </p:nvPicPr>
                    <p:blipFill>
                      <a:blip r:embed="rId4"/>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411502690"/>
      </p:ext>
    </p:extLst>
  </p:cSld>
  <p:clrMapOvr>
    <a:masterClrMapping/>
  </p:clrMapOvr>
  <p:transition xmlns:p14="http://schemas.microsoft.com/office/powerpoint/2010/mai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290049885"/>
      </p:ext>
    </p:extLst>
  </p:cSld>
  <p:clrMapOvr>
    <a:masterClrMapping/>
  </p:clrMapOvr>
  <p:transition xmlns:p14="http://schemas.microsoft.com/office/powerpoint/2010/mai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1320395404"/>
      </p:ext>
    </p:extLst>
  </p:cSld>
  <p:clrMapOvr>
    <a:masterClrMapping/>
  </p:clrMapOvr>
  <p:transition xmlns:p14="http://schemas.microsoft.com/office/powerpoint/2010/mai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normAutofit fontScale="90000"/>
          </a:bodyPr>
          <a:lstStyle/>
          <a:p>
            <a:r>
              <a:rPr lang="en-US" dirty="0" smtClean="0"/>
              <a:t>Wait! Didn’t you say Dev Time?!</a:t>
            </a:r>
            <a:endParaRPr dirty="0"/>
          </a:p>
        </p:txBody>
      </p:sp>
    </p:spTree>
    <p:extLst>
      <p:ext uri="{BB962C8B-B14F-4D97-AF65-F5344CB8AC3E}">
        <p14:creationId xmlns:p14="http://schemas.microsoft.com/office/powerpoint/2010/main" val="3463715237"/>
      </p:ext>
    </p:extLst>
  </p:cSld>
  <p:clrMapOvr>
    <a:masterClrMapping/>
  </p:clrMapOvr>
  <p:transition xmlns:p14="http://schemas.microsoft.com/office/powerpoint/2010/mai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90800"/>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fontScale="92500" lnSpcReduction="10000"/>
          </a:bodyPr>
          <a:lstStyle/>
          <a:p>
            <a:pPr marL="457200" indent="-457200" algn="l">
              <a:buFont typeface="Arial"/>
              <a:buChar char="•"/>
            </a:pPr>
            <a:r>
              <a:rPr lang="en-US" sz="2600" dirty="0" smtClean="0"/>
              <a:t>Grew </a:t>
            </a:r>
            <a:r>
              <a:rPr lang="en-US" sz="2600" dirty="0"/>
              <a:t>up in a town called Wooster,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a:t>
            </a:r>
            <a:r>
              <a:rPr lang="en-US" sz="2600" dirty="0"/>
              <a:t>traveling, learning about different places (cities, states, countries...</a:t>
            </a:r>
            <a:r>
              <a:rPr lang="en-US" sz="2600" dirty="0" smtClean="0"/>
              <a:t>)</a:t>
            </a:r>
            <a:br>
              <a:rPr lang="en-US" sz="2600" dirty="0" smtClean="0"/>
            </a:br>
            <a:endParaRPr lang="en-US" sz="2600" dirty="0"/>
          </a:p>
          <a:p>
            <a:pPr marL="457200" indent="-457200" algn="l">
              <a:buFont typeface="Arial"/>
              <a:buChar char="•"/>
            </a:pPr>
            <a:r>
              <a:rPr lang="en-US" sz="2600" dirty="0"/>
              <a:t>S</a:t>
            </a:r>
            <a:r>
              <a:rPr lang="en-US" sz="2600" dirty="0" smtClean="0"/>
              <a:t>tudied </a:t>
            </a:r>
            <a:r>
              <a:rPr lang="en-US" sz="2600" dirty="0"/>
              <a:t>E</a:t>
            </a:r>
            <a:r>
              <a:rPr lang="en-US" sz="2600" dirty="0" smtClean="0"/>
              <a:t>conomics </a:t>
            </a:r>
            <a:r>
              <a:rPr lang="en-US" sz="2600" dirty="0"/>
              <a:t>and Chinese at Princeton University in New </a:t>
            </a:r>
            <a:r>
              <a:rPr lang="en-US" sz="2600" dirty="0" smtClean="0"/>
              <a:t>Jersey</a:t>
            </a:r>
            <a:br>
              <a:rPr lang="en-US" sz="2600" dirty="0" smtClean="0"/>
            </a:br>
            <a:endParaRPr lang="en-US" sz="2600" dirty="0" smtClean="0"/>
          </a:p>
          <a:p>
            <a:pPr marL="457200" indent="-457200" algn="l">
              <a:buFont typeface="Arial"/>
              <a:buChar char="•"/>
            </a:pPr>
            <a:r>
              <a:rPr lang="en-US" sz="2600" dirty="0"/>
              <a:t>L</a:t>
            </a:r>
            <a:r>
              <a:rPr lang="en-US" sz="2600" dirty="0" smtClean="0"/>
              <a:t>ike </a:t>
            </a:r>
            <a:r>
              <a:rPr lang="en-US" sz="2600" dirty="0"/>
              <a:t>cereal more </a:t>
            </a:r>
            <a:r>
              <a:rPr lang="en-US" sz="2600" dirty="0" smtClean="0"/>
              <a:t>than </a:t>
            </a:r>
            <a:r>
              <a:rPr lang="en-US" sz="2600" dirty="0"/>
              <a:t>some people think a man my age </a:t>
            </a:r>
            <a:r>
              <a:rPr lang="en-US" sz="2600" dirty="0" smtClean="0"/>
              <a:t>should (Trending: Honey Bunches of Oats</a:t>
            </a:r>
            <a:r>
              <a:rPr lang="en-US" sz="2600" dirty="0" smtClean="0"/>
              <a:t>)</a:t>
            </a:r>
            <a:br>
              <a:rPr lang="en-US" sz="2600" dirty="0" smtClean="0"/>
            </a:br>
            <a:endParaRPr lang="en-US" sz="2600" dirty="0"/>
          </a:p>
          <a:p>
            <a:pPr marL="457200" indent="-457200" algn="l">
              <a:buFont typeface="Arial"/>
              <a:buChar char="•"/>
            </a:pPr>
            <a:r>
              <a:rPr lang="en-US" sz="2600" dirty="0" smtClean="0"/>
              <a:t>Favorite </a:t>
            </a:r>
            <a:r>
              <a:rPr lang="en-US" sz="2600" dirty="0"/>
              <a:t>musician right now is Maître </a:t>
            </a:r>
            <a:r>
              <a:rPr lang="en-US" sz="2600" dirty="0" err="1"/>
              <a:t>Gims</a:t>
            </a:r>
            <a:r>
              <a:rPr lang="en-US" sz="2600" dirty="0"/>
              <a:t> (from Paris)</a:t>
            </a:r>
            <a:endParaRPr sz="2600" dirty="0"/>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team team agreement</a:t>
            </a:r>
          </a:p>
          <a:p>
            <a:r>
              <a:rPr lang="en-US" dirty="0" smtClean="0"/>
              <a:t>DEV TIME!</a:t>
            </a:r>
            <a:endParaRPr lang="en-US" dirty="0"/>
          </a:p>
        </p:txBody>
      </p:sp>
    </p:spTree>
    <p:extLst>
      <p:ext uri="{BB962C8B-B14F-4D97-AF65-F5344CB8AC3E}">
        <p14:creationId xmlns:p14="http://schemas.microsoft.com/office/powerpoint/2010/main" val="24106158"/>
      </p:ext>
    </p:extLst>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extLst>
      <p:ext uri="{BB962C8B-B14F-4D97-AF65-F5344CB8AC3E}">
        <p14:creationId xmlns:p14="http://schemas.microsoft.com/office/powerpoint/2010/main" val="1725056845"/>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6084</TotalTime>
  <Words>1061</Words>
  <Application>Microsoft Macintosh PowerPoint</Application>
  <PresentationFormat>Custom</PresentationFormat>
  <Paragraphs>160</Paragraphs>
  <Slides>32</Slides>
  <Notes>7</Notes>
  <HiddenSlides>0</HiddenSlides>
  <MMClips>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4" baseType="lpstr">
      <vt:lpstr>Black</vt:lpstr>
      <vt:lpstr>Microsoft Word Document</vt:lpstr>
      <vt:lpstr>Day 1 (MM/DD/YYYY)</vt:lpstr>
      <vt:lpstr>Welcome!</vt:lpstr>
      <vt:lpstr>Today’s Goals</vt:lpstr>
      <vt:lpstr>Who are we?</vt:lpstr>
      <vt:lpstr>PowerPoint Presentation</vt:lpstr>
      <vt:lpstr>PowerPoint Presentation</vt:lpstr>
      <vt:lpstr>Programmable Introductions</vt:lpstr>
      <vt:lpstr>Today’s Goals</vt:lpstr>
      <vt:lpstr>Why are we here?</vt:lpstr>
      <vt:lpstr>Team Goals</vt:lpstr>
      <vt:lpstr>Why are you here?</vt:lpstr>
      <vt:lpstr>Individual Goals</vt:lpstr>
      <vt:lpstr>Goal Map</vt:lpstr>
      <vt:lpstr>Today’s Goals</vt:lpstr>
      <vt:lpstr>How will this work?</vt:lpstr>
      <vt:lpstr>Procedures</vt:lpstr>
      <vt:lpstr>Flow of Class</vt:lpstr>
      <vt:lpstr>Today’s Goals</vt:lpstr>
      <vt:lpstr>It’s like a contract… but collaborative</vt:lpstr>
      <vt:lpstr>Sample Team Agreement</vt:lpstr>
      <vt:lpstr>D-Code  Team Agreement</vt:lpstr>
      <vt:lpstr>Today’s Goals</vt:lpstr>
      <vt:lpstr>break;</vt:lpstr>
      <vt:lpstr>PowerPoint Presentation</vt:lpstr>
      <vt:lpstr>Anatomy of an EarSketch Project:  What is programming?</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33</cp:revision>
  <dcterms:modified xsi:type="dcterms:W3CDTF">2016-01-27T19:46:45Z</dcterms:modified>
</cp:coreProperties>
</file>